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Quattrocento Sans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ttrocento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Quattrocento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bf1721fc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bf1721f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46.jpg"/><Relationship Id="rId5" Type="http://schemas.openxmlformats.org/officeDocument/2006/relationships/image" Target="../media/image3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12.jpg"/><Relationship Id="rId10" Type="http://schemas.openxmlformats.org/officeDocument/2006/relationships/image" Target="../media/image14.png"/><Relationship Id="rId9" Type="http://schemas.openxmlformats.org/officeDocument/2006/relationships/image" Target="../media/image13.jpg"/><Relationship Id="rId5" Type="http://schemas.openxmlformats.org/officeDocument/2006/relationships/image" Target="../media/image2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4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2.jpg"/><Relationship Id="rId10" Type="http://schemas.openxmlformats.org/officeDocument/2006/relationships/image" Target="../media/image14.png"/><Relationship Id="rId9" Type="http://schemas.openxmlformats.org/officeDocument/2006/relationships/image" Target="../media/image13.jpg"/><Relationship Id="rId5" Type="http://schemas.openxmlformats.org/officeDocument/2006/relationships/image" Target="../media/image2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4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12.jpg"/><Relationship Id="rId10" Type="http://schemas.openxmlformats.org/officeDocument/2006/relationships/image" Target="../media/image14.png"/><Relationship Id="rId9" Type="http://schemas.openxmlformats.org/officeDocument/2006/relationships/image" Target="../media/image13.jpg"/><Relationship Id="rId5" Type="http://schemas.openxmlformats.org/officeDocument/2006/relationships/image" Target="../media/image2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4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Relationship Id="rId4" Type="http://schemas.openxmlformats.org/officeDocument/2006/relationships/image" Target="../media/image21.png"/><Relationship Id="rId11" Type="http://schemas.openxmlformats.org/officeDocument/2006/relationships/image" Target="../media/image22.png"/><Relationship Id="rId10" Type="http://schemas.openxmlformats.org/officeDocument/2006/relationships/image" Target="../media/image42.jpg"/><Relationship Id="rId12" Type="http://schemas.openxmlformats.org/officeDocument/2006/relationships/image" Target="../media/image27.png"/><Relationship Id="rId9" Type="http://schemas.openxmlformats.org/officeDocument/2006/relationships/image" Target="../media/image24.png"/><Relationship Id="rId5" Type="http://schemas.openxmlformats.org/officeDocument/2006/relationships/image" Target="../media/image31.jpg"/><Relationship Id="rId6" Type="http://schemas.openxmlformats.org/officeDocument/2006/relationships/image" Target="../media/image23.png"/><Relationship Id="rId7" Type="http://schemas.openxmlformats.org/officeDocument/2006/relationships/image" Target="../media/image16.jpg"/><Relationship Id="rId8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29.png"/><Relationship Id="rId5" Type="http://schemas.openxmlformats.org/officeDocument/2006/relationships/image" Target="../media/image47.png"/><Relationship Id="rId6" Type="http://schemas.openxmlformats.org/officeDocument/2006/relationships/image" Target="../media/image32.png"/><Relationship Id="rId7" Type="http://schemas.openxmlformats.org/officeDocument/2006/relationships/image" Target="../media/image3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30.jpg"/><Relationship Id="rId11" Type="http://schemas.openxmlformats.org/officeDocument/2006/relationships/image" Target="../media/image38.jpg"/><Relationship Id="rId10" Type="http://schemas.openxmlformats.org/officeDocument/2006/relationships/image" Target="../media/image41.jpg"/><Relationship Id="rId9" Type="http://schemas.openxmlformats.org/officeDocument/2006/relationships/image" Target="../media/image35.jpg"/><Relationship Id="rId5" Type="http://schemas.openxmlformats.org/officeDocument/2006/relationships/image" Target="../media/image26.jpg"/><Relationship Id="rId6" Type="http://schemas.openxmlformats.org/officeDocument/2006/relationships/image" Target="../media/image44.jpg"/><Relationship Id="rId7" Type="http://schemas.openxmlformats.org/officeDocument/2006/relationships/image" Target="../media/image39.jpg"/><Relationship Id="rId8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897"/>
            <a:ext cx="12192000" cy="686089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1277469" y="255495"/>
            <a:ext cx="220531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TÍTULO: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 rotWithShape="1">
          <a:blip r:embed="rId4">
            <a:alphaModFix/>
          </a:blip>
          <a:srcRect b="46295" l="20797" r="13495" t="7612"/>
          <a:stretch/>
        </p:blipFill>
        <p:spPr>
          <a:xfrm>
            <a:off x="125504" y="215154"/>
            <a:ext cx="6615953" cy="6562164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kx="0" rotWithShape="0" algn="bl" stA="33000" stPos="0" sy="-100000" ky="0"/>
          </a:effectLst>
        </p:spPr>
      </p:pic>
      <p:pic>
        <p:nvPicPr>
          <p:cNvPr id="204" name="Google Shape;204;p23"/>
          <p:cNvPicPr preferRelativeResize="0"/>
          <p:nvPr/>
        </p:nvPicPr>
        <p:blipFill rotWithShape="1">
          <a:blip r:embed="rId5">
            <a:alphaModFix/>
          </a:blip>
          <a:srcRect b="7049" l="21629" r="14050" t="51919"/>
          <a:stretch/>
        </p:blipFill>
        <p:spPr>
          <a:xfrm>
            <a:off x="5607425" y="842277"/>
            <a:ext cx="6490446" cy="5854358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kx="0" rotWithShape="0" algn="bl" stA="33000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7804" y="0"/>
            <a:ext cx="125198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 rotWithShape="1">
          <a:blip r:embed="rId4">
            <a:alphaModFix/>
          </a:blip>
          <a:srcRect b="11261" l="-10341" r="16628" t="14033"/>
          <a:stretch/>
        </p:blipFill>
        <p:spPr>
          <a:xfrm>
            <a:off x="-27394" y="637276"/>
            <a:ext cx="11918983" cy="5341908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211" name="Google Shape;211;p24"/>
          <p:cNvSpPr/>
          <p:nvPr/>
        </p:nvSpPr>
        <p:spPr>
          <a:xfrm>
            <a:off x="4938698" y="1984076"/>
            <a:ext cx="4843657" cy="4305120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17" name="Google Shape;217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/>
          <p:nvPr/>
        </p:nvSpPr>
        <p:spPr>
          <a:xfrm>
            <a:off x="4666128" y="1978772"/>
            <a:ext cx="3281083" cy="3171452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5039285" y="2950231"/>
            <a:ext cx="2534768" cy="122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TURMA 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GRUPO 1</a:t>
            </a:r>
            <a:endParaRPr b="1" sz="3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03793" y="232553"/>
            <a:ext cx="2084583" cy="2084583"/>
          </a:xfrm>
          <a:prstGeom prst="ellipse">
            <a:avLst/>
          </a:prstGeom>
          <a:noFill/>
          <a:ln cap="rnd" cmpd="sng" w="1905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bl">
              <a:srgbClr val="000000"/>
            </a:outerShdw>
          </a:effectLst>
        </p:spPr>
      </p:pic>
      <p:pic>
        <p:nvPicPr>
          <p:cNvPr id="226" name="Google Shape;226;p26"/>
          <p:cNvPicPr preferRelativeResize="0"/>
          <p:nvPr/>
        </p:nvPicPr>
        <p:blipFill rotWithShape="1">
          <a:blip r:embed="rId5">
            <a:alphaModFix/>
          </a:blip>
          <a:srcRect b="16606" l="0" r="0" t="12848"/>
          <a:stretch/>
        </p:blipFill>
        <p:spPr>
          <a:xfrm>
            <a:off x="9714723" y="3691181"/>
            <a:ext cx="2062723" cy="2084583"/>
          </a:xfrm>
          <a:prstGeom prst="ellipse">
            <a:avLst/>
          </a:prstGeom>
          <a:noFill/>
          <a:ln cap="rnd" cmpd="sng" w="1905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bl">
              <a:srgbClr val="000000"/>
            </a:outerShdw>
          </a:effectLst>
        </p:spPr>
      </p:pic>
      <p:pic>
        <p:nvPicPr>
          <p:cNvPr id="227" name="Google Shape;227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79097" y="3691181"/>
            <a:ext cx="2076358" cy="2099729"/>
          </a:xfrm>
          <a:prstGeom prst="ellipse">
            <a:avLst/>
          </a:prstGeom>
          <a:noFill/>
          <a:ln cap="rnd" cmpd="sng" w="1905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bl">
              <a:srgbClr val="000000"/>
            </a:outerShdw>
          </a:effectLst>
        </p:spPr>
      </p:pic>
      <p:pic>
        <p:nvPicPr>
          <p:cNvPr id="228" name="Google Shape;228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56957" y="232553"/>
            <a:ext cx="2120638" cy="2129700"/>
          </a:xfrm>
          <a:prstGeom prst="ellipse">
            <a:avLst/>
          </a:prstGeom>
          <a:noFill/>
          <a:ln cap="rnd" cmpd="sng" w="1905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bl">
              <a:srgbClr val="000000"/>
            </a:outerShdw>
          </a:effectLst>
        </p:spPr>
      </p:pic>
      <p:pic>
        <p:nvPicPr>
          <p:cNvPr id="229" name="Google Shape;229;p26"/>
          <p:cNvPicPr preferRelativeResize="0"/>
          <p:nvPr/>
        </p:nvPicPr>
        <p:blipFill rotWithShape="1">
          <a:blip r:embed="rId8">
            <a:alphaModFix/>
          </a:blip>
          <a:srcRect b="48606" l="0" r="0" t="1"/>
          <a:stretch/>
        </p:blipFill>
        <p:spPr>
          <a:xfrm>
            <a:off x="3758897" y="3691181"/>
            <a:ext cx="2116624" cy="2093669"/>
          </a:xfrm>
          <a:prstGeom prst="ellipse">
            <a:avLst/>
          </a:prstGeom>
          <a:noFill/>
          <a:ln cap="rnd" cmpd="sng" w="1905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bl">
              <a:srgbClr val="000000"/>
            </a:outerShdw>
          </a:effectLst>
        </p:spPr>
      </p:pic>
      <p:pic>
        <p:nvPicPr>
          <p:cNvPr id="230" name="Google Shape;230;p26"/>
          <p:cNvPicPr preferRelativeResize="0"/>
          <p:nvPr/>
        </p:nvPicPr>
        <p:blipFill rotWithShape="1">
          <a:blip r:embed="rId9">
            <a:alphaModFix/>
          </a:blip>
          <a:srcRect b="22794" l="16876" r="42867" t="14751"/>
          <a:stretch/>
        </p:blipFill>
        <p:spPr>
          <a:xfrm>
            <a:off x="3756890" y="174748"/>
            <a:ext cx="2120638" cy="2187505"/>
          </a:xfrm>
          <a:prstGeom prst="ellipse">
            <a:avLst/>
          </a:prstGeom>
          <a:noFill/>
          <a:ln cap="rnd" cmpd="sng" w="1905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bl">
              <a:srgbClr val="000000"/>
            </a:outerShdw>
          </a:effectLst>
        </p:spPr>
      </p:pic>
      <p:sp>
        <p:nvSpPr>
          <p:cNvPr id="231" name="Google Shape;231;p26"/>
          <p:cNvSpPr txBox="1"/>
          <p:nvPr/>
        </p:nvSpPr>
        <p:spPr>
          <a:xfrm>
            <a:off x="3868133" y="2530663"/>
            <a:ext cx="1898152" cy="369332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Alexandre Lopes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6868200" y="2545977"/>
            <a:ext cx="1898152" cy="369332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 Clara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6"/>
          <p:cNvSpPr txBox="1"/>
          <p:nvPr/>
        </p:nvSpPr>
        <p:spPr>
          <a:xfrm>
            <a:off x="9797008" y="2545977"/>
            <a:ext cx="1898152" cy="369332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Mariane Martins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3813515" y="5943599"/>
            <a:ext cx="2007389" cy="369332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Caroline Artilheiro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6"/>
          <p:cNvSpPr txBox="1"/>
          <p:nvPr/>
        </p:nvSpPr>
        <p:spPr>
          <a:xfrm>
            <a:off x="6868200" y="5943599"/>
            <a:ext cx="1898152" cy="369335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Renato Daniel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9797008" y="5943599"/>
            <a:ext cx="1898152" cy="369335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Tiago</a:t>
            </a: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Bittencourt</a:t>
            </a:r>
            <a:endParaRPr/>
          </a:p>
        </p:txBody>
      </p:sp>
      <p:sp>
        <p:nvSpPr>
          <p:cNvPr id="237" name="Google Shape;237;p26"/>
          <p:cNvSpPr txBox="1"/>
          <p:nvPr/>
        </p:nvSpPr>
        <p:spPr>
          <a:xfrm>
            <a:off x="-187222" y="2705725"/>
            <a:ext cx="23007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 Scrum</a:t>
            </a:r>
            <a:endParaRPr b="1" sz="48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2237" y="2129359"/>
            <a:ext cx="1539896" cy="259928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/>
          <p:nvPr/>
        </p:nvSpPr>
        <p:spPr>
          <a:xfrm>
            <a:off x="3893091" y="2911393"/>
            <a:ext cx="184823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OWNER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6"/>
          <p:cNvSpPr txBox="1"/>
          <p:nvPr/>
        </p:nvSpPr>
        <p:spPr>
          <a:xfrm>
            <a:off x="3893091" y="6313464"/>
            <a:ext cx="184823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MASTER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6"/>
          <p:cNvSpPr txBox="1"/>
          <p:nvPr/>
        </p:nvSpPr>
        <p:spPr>
          <a:xfrm>
            <a:off x="-187222" y="3249947"/>
            <a:ext cx="230075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 Team</a:t>
            </a:r>
            <a:endParaRPr b="1" sz="48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91" name="Google Shape;91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/>
          <p:nvPr/>
        </p:nvSpPr>
        <p:spPr>
          <a:xfrm>
            <a:off x="4666128" y="1978772"/>
            <a:ext cx="3281083" cy="3171452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5039285" y="2950231"/>
            <a:ext cx="2534768" cy="122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TURMA 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GRUPO 1</a:t>
            </a:r>
            <a:endParaRPr b="1" sz="3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03793" y="232553"/>
            <a:ext cx="2084583" cy="2084583"/>
          </a:xfrm>
          <a:prstGeom prst="ellipse">
            <a:avLst/>
          </a:prstGeom>
          <a:noFill/>
          <a:ln cap="rnd" cmpd="sng" w="1905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bl">
              <a:srgbClr val="000000"/>
            </a:outerShdw>
          </a:effectLst>
        </p:spPr>
      </p:pic>
      <p:pic>
        <p:nvPicPr>
          <p:cNvPr id="100" name="Google Shape;100;p15"/>
          <p:cNvPicPr preferRelativeResize="0"/>
          <p:nvPr/>
        </p:nvPicPr>
        <p:blipFill rotWithShape="1">
          <a:blip r:embed="rId5">
            <a:alphaModFix/>
          </a:blip>
          <a:srcRect b="16606" l="0" r="0" t="12848"/>
          <a:stretch/>
        </p:blipFill>
        <p:spPr>
          <a:xfrm>
            <a:off x="9714723" y="3691181"/>
            <a:ext cx="2062723" cy="2084583"/>
          </a:xfrm>
          <a:prstGeom prst="ellipse">
            <a:avLst/>
          </a:prstGeom>
          <a:noFill/>
          <a:ln cap="rnd" cmpd="sng" w="1905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bl">
              <a:srgbClr val="000000"/>
            </a:outerShdw>
          </a:effectLst>
        </p:spPr>
      </p:pic>
      <p:pic>
        <p:nvPicPr>
          <p:cNvPr id="101" name="Google Shape;10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79097" y="3691181"/>
            <a:ext cx="2076358" cy="2099729"/>
          </a:xfrm>
          <a:prstGeom prst="ellipse">
            <a:avLst/>
          </a:prstGeom>
          <a:noFill/>
          <a:ln cap="rnd" cmpd="sng" w="1905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bl">
              <a:srgbClr val="000000"/>
            </a:outerShdw>
          </a:effectLst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56957" y="232553"/>
            <a:ext cx="2120638" cy="2129700"/>
          </a:xfrm>
          <a:prstGeom prst="ellipse">
            <a:avLst/>
          </a:prstGeom>
          <a:noFill/>
          <a:ln cap="rnd" cmpd="sng" w="1905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bl">
              <a:srgbClr val="000000"/>
            </a:outerShdw>
          </a:effectLst>
        </p:spPr>
      </p:pic>
      <p:pic>
        <p:nvPicPr>
          <p:cNvPr id="103" name="Google Shape;103;p15"/>
          <p:cNvPicPr preferRelativeResize="0"/>
          <p:nvPr/>
        </p:nvPicPr>
        <p:blipFill rotWithShape="1">
          <a:blip r:embed="rId8">
            <a:alphaModFix/>
          </a:blip>
          <a:srcRect b="48606" l="0" r="0" t="1"/>
          <a:stretch/>
        </p:blipFill>
        <p:spPr>
          <a:xfrm>
            <a:off x="3758897" y="3691181"/>
            <a:ext cx="2116624" cy="2093669"/>
          </a:xfrm>
          <a:prstGeom prst="ellipse">
            <a:avLst/>
          </a:prstGeom>
          <a:noFill/>
          <a:ln cap="rnd" cmpd="sng" w="1905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bl">
              <a:srgbClr val="000000"/>
            </a:outerShdw>
          </a:effectLst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9">
            <a:alphaModFix/>
          </a:blip>
          <a:srcRect b="22794" l="16876" r="42867" t="14751"/>
          <a:stretch/>
        </p:blipFill>
        <p:spPr>
          <a:xfrm>
            <a:off x="3756890" y="174748"/>
            <a:ext cx="2120638" cy="2187505"/>
          </a:xfrm>
          <a:prstGeom prst="ellipse">
            <a:avLst/>
          </a:prstGeom>
          <a:noFill/>
          <a:ln cap="rnd" cmpd="sng" w="1905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bl">
              <a:srgbClr val="000000"/>
            </a:outerShdw>
          </a:effectLst>
        </p:spPr>
      </p:pic>
      <p:sp>
        <p:nvSpPr>
          <p:cNvPr id="105" name="Google Shape;105;p15"/>
          <p:cNvSpPr txBox="1"/>
          <p:nvPr/>
        </p:nvSpPr>
        <p:spPr>
          <a:xfrm>
            <a:off x="3868133" y="2530663"/>
            <a:ext cx="1898152" cy="369332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Alexandre Lopes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6868200" y="2545977"/>
            <a:ext cx="1898152" cy="369332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 Clara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9797008" y="2545977"/>
            <a:ext cx="1898152" cy="369332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Mariane Martins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3813515" y="5943599"/>
            <a:ext cx="2007389" cy="369332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Caroline Artilheiro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6868200" y="5943599"/>
            <a:ext cx="1898152" cy="369335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Renato Daniel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9797008" y="5943599"/>
            <a:ext cx="1898152" cy="369335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Tiago</a:t>
            </a: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Bittencourt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-187222" y="2705725"/>
            <a:ext cx="23007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 Scrum</a:t>
            </a:r>
            <a:endParaRPr b="1" sz="48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2237" y="2129359"/>
            <a:ext cx="1539896" cy="259928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3893091" y="2911393"/>
            <a:ext cx="184823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OWNER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3893091" y="6313464"/>
            <a:ext cx="184823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MASTER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-187222" y="3249947"/>
            <a:ext cx="230075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 Team</a:t>
            </a:r>
            <a:endParaRPr b="1" sz="48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7919" y="-83204"/>
            <a:ext cx="12339919" cy="694120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533399" y="1796482"/>
            <a:ext cx="10977282" cy="571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28600" lvl="0" marL="2286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t-BR" sz="4400"/>
              <a:t>Investigar e conhecer o perfil de usuários de postos de gasolina. </a:t>
            </a:r>
            <a:endParaRPr/>
          </a:p>
          <a:p>
            <a:pPr indent="-228600" lvl="0" marL="22860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t-BR" sz="4400"/>
              <a:t>Mapear como reagem ao tema PROGRAMA DE FIDELIDADE. </a:t>
            </a:r>
            <a:endParaRPr/>
          </a:p>
          <a:p>
            <a:pPr indent="-228600" lvl="0" marL="22860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t-BR" sz="4400"/>
              <a:t>Expandir nosso conhecimento para no final , propormos recomendações baseadas nos resultados de nossa pesquisa.</a:t>
            </a:r>
            <a:endParaRPr sz="4400"/>
          </a:p>
        </p:txBody>
      </p:sp>
      <p:sp>
        <p:nvSpPr>
          <p:cNvPr id="122" name="Google Shape;122;p16"/>
          <p:cNvSpPr txBox="1"/>
          <p:nvPr/>
        </p:nvSpPr>
        <p:spPr>
          <a:xfrm>
            <a:off x="1093694" y="643513"/>
            <a:ext cx="289111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OBJETIVO: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7606" r="0" t="0"/>
          <a:stretch/>
        </p:blipFill>
        <p:spPr>
          <a:xfrm>
            <a:off x="0" y="0"/>
            <a:ext cx="12192000" cy="7060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9038" y="616730"/>
            <a:ext cx="6035574" cy="1823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51377" y="3056974"/>
            <a:ext cx="3769121" cy="165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1399" y="4677269"/>
            <a:ext cx="5862507" cy="1907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03793" y="232553"/>
            <a:ext cx="2084583" cy="2084583"/>
          </a:xfrm>
          <a:prstGeom prst="ellipse">
            <a:avLst/>
          </a:prstGeom>
          <a:noFill/>
          <a:ln cap="rnd" cmpd="sng" w="1905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bl">
              <a:srgbClr val="000000"/>
            </a:outerShdw>
          </a:effectLst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5">
            <a:alphaModFix/>
          </a:blip>
          <a:srcRect b="16606" l="0" r="0" t="12848"/>
          <a:stretch/>
        </p:blipFill>
        <p:spPr>
          <a:xfrm>
            <a:off x="9714723" y="3691181"/>
            <a:ext cx="2062723" cy="2084583"/>
          </a:xfrm>
          <a:prstGeom prst="ellipse">
            <a:avLst/>
          </a:prstGeom>
          <a:noFill/>
          <a:ln cap="rnd" cmpd="sng" w="1905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bl">
              <a:srgbClr val="000000"/>
            </a:outerShdw>
          </a:effectLst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79097" y="3691181"/>
            <a:ext cx="2076358" cy="2099729"/>
          </a:xfrm>
          <a:prstGeom prst="ellipse">
            <a:avLst/>
          </a:prstGeom>
          <a:noFill/>
          <a:ln cap="rnd" cmpd="sng" w="1905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bl">
              <a:srgbClr val="000000"/>
            </a:outerShdw>
          </a:effectLst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56957" y="232553"/>
            <a:ext cx="2120638" cy="2129700"/>
          </a:xfrm>
          <a:prstGeom prst="ellipse">
            <a:avLst/>
          </a:prstGeom>
          <a:noFill/>
          <a:ln cap="rnd" cmpd="sng" w="1905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bl">
              <a:srgbClr val="000000"/>
            </a:outerShdw>
          </a:effectLst>
        </p:spPr>
      </p:pic>
      <p:pic>
        <p:nvPicPr>
          <p:cNvPr id="140" name="Google Shape;140;p18"/>
          <p:cNvPicPr preferRelativeResize="0"/>
          <p:nvPr/>
        </p:nvPicPr>
        <p:blipFill rotWithShape="1">
          <a:blip r:embed="rId8">
            <a:alphaModFix/>
          </a:blip>
          <a:srcRect b="48606" l="0" r="0" t="1"/>
          <a:stretch/>
        </p:blipFill>
        <p:spPr>
          <a:xfrm>
            <a:off x="3758897" y="3691181"/>
            <a:ext cx="2116624" cy="2093669"/>
          </a:xfrm>
          <a:prstGeom prst="ellipse">
            <a:avLst/>
          </a:prstGeom>
          <a:noFill/>
          <a:ln cap="rnd" cmpd="sng" w="1905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bl">
              <a:srgbClr val="000000"/>
            </a:outerShdw>
          </a:effectLst>
        </p:spPr>
      </p:pic>
      <p:pic>
        <p:nvPicPr>
          <p:cNvPr id="141" name="Google Shape;141;p18"/>
          <p:cNvPicPr preferRelativeResize="0"/>
          <p:nvPr/>
        </p:nvPicPr>
        <p:blipFill rotWithShape="1">
          <a:blip r:embed="rId9">
            <a:alphaModFix/>
          </a:blip>
          <a:srcRect b="22794" l="16876" r="42867" t="14751"/>
          <a:stretch/>
        </p:blipFill>
        <p:spPr>
          <a:xfrm>
            <a:off x="3756890" y="174748"/>
            <a:ext cx="2120638" cy="2187505"/>
          </a:xfrm>
          <a:prstGeom prst="ellipse">
            <a:avLst/>
          </a:prstGeom>
          <a:noFill/>
          <a:ln cap="rnd" cmpd="sng" w="1905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bl">
              <a:srgbClr val="000000"/>
            </a:outerShdw>
          </a:effectLst>
        </p:spPr>
      </p:pic>
      <p:sp>
        <p:nvSpPr>
          <p:cNvPr id="142" name="Google Shape;142;p18"/>
          <p:cNvSpPr txBox="1"/>
          <p:nvPr/>
        </p:nvSpPr>
        <p:spPr>
          <a:xfrm>
            <a:off x="3868133" y="2530663"/>
            <a:ext cx="1898152" cy="369332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Alexandre Lopes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6868200" y="2545977"/>
            <a:ext cx="1898152" cy="369332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 Clara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9797008" y="2545977"/>
            <a:ext cx="1898152" cy="369332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Mariane Martins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3813515" y="5943599"/>
            <a:ext cx="2007389" cy="369332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Caroline Artilheiro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6868200" y="5943599"/>
            <a:ext cx="1898152" cy="369335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Renato Daniel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9797008" y="5943599"/>
            <a:ext cx="1898152" cy="369335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Tiago</a:t>
            </a: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Bittencourt</a:t>
            </a:r>
            <a:endParaRPr/>
          </a:p>
        </p:txBody>
      </p:sp>
      <p:sp>
        <p:nvSpPr>
          <p:cNvPr id="148" name="Google Shape;148;p18"/>
          <p:cNvSpPr txBox="1"/>
          <p:nvPr/>
        </p:nvSpPr>
        <p:spPr>
          <a:xfrm>
            <a:off x="-187222" y="2705725"/>
            <a:ext cx="23007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 Scrum</a:t>
            </a:r>
            <a:endParaRPr b="1" sz="48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2237" y="2129359"/>
            <a:ext cx="1539896" cy="259928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/>
        </p:nvSpPr>
        <p:spPr>
          <a:xfrm>
            <a:off x="3893091" y="2911393"/>
            <a:ext cx="184823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OWNER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3893091" y="6313464"/>
            <a:ext cx="184823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MASTER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-187222" y="3249947"/>
            <a:ext cx="230075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 Team</a:t>
            </a:r>
            <a:endParaRPr b="1" sz="48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9"/>
          <p:cNvPicPr preferRelativeResize="0"/>
          <p:nvPr/>
        </p:nvPicPr>
        <p:blipFill rotWithShape="1">
          <a:blip r:embed="rId3">
            <a:alphaModFix/>
          </a:blip>
          <a:srcRect b="-554" l="7536" r="10540" t="1633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 rotWithShape="1">
          <a:blip r:embed="rId4">
            <a:alphaModFix/>
          </a:blip>
          <a:srcRect b="5076" l="0" r="0" t="3376"/>
          <a:stretch/>
        </p:blipFill>
        <p:spPr>
          <a:xfrm>
            <a:off x="563211" y="2403505"/>
            <a:ext cx="4270647" cy="2198127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5">
            <a:alphaModFix/>
          </a:blip>
          <a:srcRect b="4814" l="0" r="0" t="3375"/>
          <a:stretch/>
        </p:blipFill>
        <p:spPr>
          <a:xfrm>
            <a:off x="7521118" y="4335511"/>
            <a:ext cx="4270648" cy="2204408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60" name="Google Shape;160;p19"/>
          <p:cNvPicPr preferRelativeResize="0"/>
          <p:nvPr/>
        </p:nvPicPr>
        <p:blipFill rotWithShape="1">
          <a:blip r:embed="rId6">
            <a:alphaModFix/>
          </a:blip>
          <a:srcRect b="6646" l="0" r="0" t="2329"/>
          <a:stretch/>
        </p:blipFill>
        <p:spPr>
          <a:xfrm>
            <a:off x="7619572" y="175061"/>
            <a:ext cx="4270648" cy="2185567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61" name="Google Shape;161;p19"/>
          <p:cNvPicPr preferRelativeResize="0"/>
          <p:nvPr/>
        </p:nvPicPr>
        <p:blipFill rotWithShape="1">
          <a:blip r:embed="rId7">
            <a:alphaModFix/>
          </a:blip>
          <a:srcRect b="5077" l="0" r="0" t="13054"/>
          <a:stretch/>
        </p:blipFill>
        <p:spPr>
          <a:xfrm>
            <a:off x="285338" y="128818"/>
            <a:ext cx="4270648" cy="196575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62" name="Google Shape;162;p19"/>
          <p:cNvPicPr preferRelativeResize="0"/>
          <p:nvPr/>
        </p:nvPicPr>
        <p:blipFill rotWithShape="1">
          <a:blip r:embed="rId8">
            <a:alphaModFix/>
          </a:blip>
          <a:srcRect b="5600" l="-1617" r="1617" t="24039"/>
          <a:stretch/>
        </p:blipFill>
        <p:spPr>
          <a:xfrm>
            <a:off x="1362715" y="4377975"/>
            <a:ext cx="5582388" cy="2208327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63" name="Google Shape;163;p19"/>
          <p:cNvPicPr preferRelativeResize="0"/>
          <p:nvPr/>
        </p:nvPicPr>
        <p:blipFill rotWithShape="1">
          <a:blip r:embed="rId9">
            <a:alphaModFix/>
          </a:blip>
          <a:srcRect b="5337" l="0" r="0" t="13577"/>
          <a:stretch/>
        </p:blipFill>
        <p:spPr>
          <a:xfrm>
            <a:off x="4590102" y="1841896"/>
            <a:ext cx="6794931" cy="3097689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64" name="Google Shape;164;p19"/>
          <p:cNvPicPr preferRelativeResize="0"/>
          <p:nvPr/>
        </p:nvPicPr>
        <p:blipFill rotWithShape="1">
          <a:blip r:embed="rId10">
            <a:alphaModFix/>
          </a:blip>
          <a:srcRect b="10307" l="0" r="0" t="10437"/>
          <a:stretch/>
        </p:blipFill>
        <p:spPr>
          <a:xfrm>
            <a:off x="2353131" y="407293"/>
            <a:ext cx="5582387" cy="2487446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65" name="Google Shape;165;p19"/>
          <p:cNvPicPr preferRelativeResize="0"/>
          <p:nvPr/>
        </p:nvPicPr>
        <p:blipFill rotWithShape="1">
          <a:blip r:embed="rId11">
            <a:alphaModFix/>
          </a:blip>
          <a:srcRect b="5891" l="0" r="2783" t="2492"/>
          <a:stretch/>
        </p:blipFill>
        <p:spPr>
          <a:xfrm>
            <a:off x="744590" y="699050"/>
            <a:ext cx="5601316" cy="2967801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66" name="Google Shape;166;p19"/>
          <p:cNvPicPr preferRelativeResize="0"/>
          <p:nvPr/>
        </p:nvPicPr>
        <p:blipFill rotWithShape="1">
          <a:blip r:embed="rId12">
            <a:alphaModFix/>
          </a:blip>
          <a:srcRect b="7400" l="707" r="1794" t="2995"/>
          <a:stretch/>
        </p:blipFill>
        <p:spPr>
          <a:xfrm>
            <a:off x="3759037" y="3509407"/>
            <a:ext cx="5352987" cy="276584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4">
            <a:alphaModFix/>
          </a:blip>
          <a:srcRect b="10355" l="30295" r="30295" t="2634"/>
          <a:stretch/>
        </p:blipFill>
        <p:spPr>
          <a:xfrm>
            <a:off x="3781475" y="134471"/>
            <a:ext cx="5127813" cy="6364942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5">
            <a:alphaModFix/>
          </a:blip>
          <a:srcRect b="8150" l="1080" r="6179" t="13174"/>
          <a:stretch/>
        </p:blipFill>
        <p:spPr>
          <a:xfrm>
            <a:off x="35860" y="309789"/>
            <a:ext cx="12066494" cy="5755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 rotWithShape="1">
          <a:blip r:embed="rId6">
            <a:alphaModFix/>
          </a:blip>
          <a:srcRect b="4105" l="736" r="7212" t="13051"/>
          <a:stretch/>
        </p:blipFill>
        <p:spPr>
          <a:xfrm>
            <a:off x="35860" y="973176"/>
            <a:ext cx="11976847" cy="6060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 rotWithShape="1">
          <a:blip r:embed="rId7">
            <a:alphaModFix/>
          </a:blip>
          <a:srcRect b="11966" l="0" r="0" t="7057"/>
          <a:stretch/>
        </p:blipFill>
        <p:spPr>
          <a:xfrm>
            <a:off x="-26893" y="1483996"/>
            <a:ext cx="12192000" cy="555329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0"/>
          <p:cNvSpPr/>
          <p:nvPr/>
        </p:nvSpPr>
        <p:spPr>
          <a:xfrm>
            <a:off x="2526416" y="2524070"/>
            <a:ext cx="2330824" cy="1326777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2146" y="-8965"/>
            <a:ext cx="334812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994" y="-8965"/>
            <a:ext cx="334812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10273" y="-8965"/>
            <a:ext cx="334812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9891" y="0"/>
            <a:ext cx="334812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26427" y="-17930"/>
            <a:ext cx="334812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37263" y="0"/>
            <a:ext cx="334812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54997" y="17930"/>
            <a:ext cx="334812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2561" y="-94126"/>
            <a:ext cx="334812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43022" y="-35860"/>
            <a:ext cx="334812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